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0" r:id="rId2"/>
    <p:sldId id="291" r:id="rId3"/>
    <p:sldId id="292" r:id="rId4"/>
    <p:sldId id="293" r:id="rId5"/>
    <p:sldId id="294" r:id="rId6"/>
    <p:sldId id="295" r:id="rId7"/>
    <p:sldId id="297" r:id="rId8"/>
    <p:sldId id="296" r:id="rId9"/>
    <p:sldId id="298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95D9"/>
    <a:srgbClr val="A6CA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660"/>
  </p:normalViewPr>
  <p:slideViewPr>
    <p:cSldViewPr snapToGrid="0">
      <p:cViewPr>
        <p:scale>
          <a:sx n="75" d="100"/>
          <a:sy n="75" d="100"/>
        </p:scale>
        <p:origin x="1176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ED8F87-85C7-7C16-D581-A165B50111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38F0327-9625-EF0C-BFF9-3B3D8951D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9C4F35-AFB3-F806-AFDA-26A699AAB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3F622E-6845-E68D-340C-1CF4AF214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892D64-382E-C76D-32D1-78311AE4D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0313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0937E8-21D6-C5D7-829F-6117F1497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6719F24-F3BF-4D32-495C-3F4A974DE7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C3D9BB0-58F1-F199-DD90-E3490DB29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DBAFF1-A226-B869-CADE-A7B9F8500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E2BA25-45AE-8F26-F710-B68E331CF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6821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DAFEACD-292F-8CC3-760E-6551214A64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BC1BDE7-6C62-FE18-5656-F832CCC677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466AFC9-4DAB-7F24-A91F-A30A29C2C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C87C7A-95EB-D576-7527-84BDDD8F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FB0351-2915-3F47-C2BF-86BA6FA12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6934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2D19AC-CA41-0AB5-464D-9C378138D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99FA9A-D12E-FB57-058D-D37769E30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3CFCEB-9542-7080-D342-18DE15060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56909D-9664-C307-68AE-D55BD33C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F3E4230-2EAE-47E3-72E2-065366311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1594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7409BE-6AC4-45E2-2BAF-47D238DD9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6050C28-B1CD-B72B-A047-4AA90946A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D782AAC-A527-F070-96BB-6F3C5026E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37D0F1E-9CBD-CF86-7D31-2DA94EB64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CD0149-9EB0-30A0-BEE6-5ED33C19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5087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6FBE19-AA6F-A8C6-9225-702D6DE2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80448F-005C-B484-A56B-8A242806CA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270A333-EB36-E34C-008D-CAD97187DA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223A379-1D51-4B52-FBCF-0FE32CE0E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40B8881-689F-6D96-B29B-2C3BDC186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6A0BE55-A7EA-57C5-F728-240639DA8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9230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1334BC-BEBA-18FF-A470-894C51928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4F53C4E-33B5-0E87-B232-925B03632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6544019-FBBF-E761-F0EE-5BC9DD2489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88D7D8D-BBD9-7A31-998A-BF551823A9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5E588D3-7FFA-219E-5FC9-B9658828E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0DDD60C-C022-F028-DC91-BC4E7F5CF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9648DE2-49D9-7F48-3413-4C200D6BC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3CED368-C0C9-362B-E143-51884C9F2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5471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D25CAC-0A94-1CDC-B725-9A8F71019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8763103-2D5F-FCE1-E667-72DD48DB4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F0219A0-1D34-100D-F4E1-FA3FE15C4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FFE4F6C-5506-119B-173B-C033DFCD9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8473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1EA9345-882C-C516-EFB1-AA572416B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C8D18A0-9563-E38A-C2FD-33A8A0EC7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307F48A-5B69-57C6-7B1E-9E6604DA3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3985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D8290C-5B06-5AA5-7D3E-4EC9C3DFE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76CDB-0C24-F08C-81DA-5D38B1884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0A9E717-3DC7-F419-D9E4-B2B640FDA9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FF45106-FFE2-EE2B-BC73-2163AC935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D5A5519-487B-B102-8C83-6C67AE85A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200A5A-FC17-75CF-DEA8-D5AFBB45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451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3CD07B-C47F-82DC-DD39-67F3CAC13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F5ACBE6-6686-EADF-858F-C172919749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BFE420C-BD97-C8F8-38AA-3DAF8AE85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F9B9127-9BF4-F4C3-591B-CC8D9410C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185B4E7-3AEE-EFFF-AFCF-FDE2F1EFF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7E6C03E-68F5-EED4-3879-0AD0276B4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3682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C71B6B-3519-6E9D-69EF-A204C8F24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1107215-8C98-72E0-C602-5239683157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C91EAA-6295-0E6D-2ADA-A99D66C39B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A948B3-A814-4F37-87E2-D1B694183908}" type="datetimeFigureOut">
              <a:rPr lang="ru-RU" smtClean="0"/>
              <a:t>11.11.2024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734EFE6-194A-3743-72C1-E3A9FF63A2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7EC25EF-807D-1A08-268A-A5C335E5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1028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95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341128-8CFB-BDDA-0CCE-1F9ADB7D3E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506"/>
            <a:ext cx="9144000" cy="991352"/>
          </a:xfrm>
        </p:spPr>
        <p:txBody>
          <a:bodyPr>
            <a:normAutofit/>
          </a:bodyPr>
          <a:lstStyle/>
          <a:p>
            <a:r>
              <a:rPr lang="ru-RU" sz="4400" dirty="0">
                <a:solidFill>
                  <a:schemeClr val="bg1"/>
                </a:solidFill>
                <a:latin typeface="Gabriola" panose="04040605051002020D02" pitchFamily="82" charset="0"/>
                <a:cs typeface="Times New Roman" panose="02020603050405020304" pitchFamily="18" charset="0"/>
              </a:rPr>
              <a:t>Мобильная робототехника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60670DD-1959-58AD-9393-08B57CABF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1655762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Gabriola" panose="04040605051002020D02" pitchFamily="82" charset="0"/>
                <a:cs typeface="Times New Roman" panose="02020603050405020304" pitchFamily="18" charset="0"/>
              </a:rPr>
              <a:t>Результат выполнения</a:t>
            </a:r>
          </a:p>
          <a:p>
            <a:r>
              <a:rPr lang="ru-RU" sz="4000" dirty="0">
                <a:solidFill>
                  <a:schemeClr val="bg1"/>
                </a:solidFill>
                <a:latin typeface="Gabriola" panose="04040605051002020D02" pitchFamily="82" charset="0"/>
                <a:cs typeface="Times New Roman" panose="02020603050405020304" pitchFamily="18" charset="0"/>
              </a:rPr>
              <a:t>Лабораторной работы №</a:t>
            </a:r>
            <a:r>
              <a:rPr lang="en-US" sz="4000" dirty="0">
                <a:solidFill>
                  <a:schemeClr val="bg1"/>
                </a:solidFill>
                <a:latin typeface="Gabriola" panose="04040605051002020D02" pitchFamily="82" charset="0"/>
                <a:cs typeface="Times New Roman" panose="02020603050405020304" pitchFamily="18" charset="0"/>
              </a:rPr>
              <a:t>13</a:t>
            </a:r>
          </a:p>
          <a:p>
            <a:endParaRPr lang="en-US" sz="4000" dirty="0">
              <a:solidFill>
                <a:schemeClr val="bg1"/>
              </a:solidFill>
              <a:latin typeface="Gabriola" panose="04040605051002020D02" pitchFamily="82" charset="0"/>
              <a:cs typeface="Times New Roman" panose="02020603050405020304" pitchFamily="18" charset="0"/>
            </a:endParaRPr>
          </a:p>
          <a:p>
            <a:endParaRPr lang="ru-RU" sz="4000" dirty="0">
              <a:solidFill>
                <a:schemeClr val="bg1"/>
              </a:solidFill>
              <a:latin typeface="Gabriola" panose="04040605051002020D02" pitchFamily="82" charset="0"/>
              <a:cs typeface="Times New Roman" panose="02020603050405020304" pitchFamily="18" charset="0"/>
            </a:endParaRPr>
          </a:p>
          <a:p>
            <a:endParaRPr lang="ru-RU" sz="4000" dirty="0">
              <a:solidFill>
                <a:schemeClr val="bg1"/>
              </a:solidFill>
              <a:latin typeface="Gabriola" panose="04040605051002020D02" pitchFamily="82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0E322C-6824-424D-8D7E-6812FEB5E46D}"/>
              </a:ext>
            </a:extLst>
          </p:cNvPr>
          <p:cNvSpPr txBox="1"/>
          <p:nvPr/>
        </p:nvSpPr>
        <p:spPr>
          <a:xfrm>
            <a:off x="1524000" y="4961682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Gabriola" panose="04040605051002020D02" pitchFamily="82" charset="0"/>
                <a:cs typeface="Times New Roman" panose="02020603050405020304" pitchFamily="18" charset="0"/>
              </a:rPr>
              <a:t>Выполнил</a:t>
            </a:r>
            <a:br>
              <a:rPr lang="ru-RU" sz="4000" dirty="0">
                <a:solidFill>
                  <a:schemeClr val="bg1"/>
                </a:solidFill>
                <a:latin typeface="Gabriola" panose="04040605051002020D02" pitchFamily="82" charset="0"/>
                <a:cs typeface="Times New Roman" panose="02020603050405020304" pitchFamily="18" charset="0"/>
              </a:rPr>
            </a:br>
            <a:r>
              <a:rPr lang="ru-RU" sz="4000" dirty="0" err="1">
                <a:solidFill>
                  <a:schemeClr val="bg1"/>
                </a:solidFill>
                <a:latin typeface="Gabriola" panose="04040605051002020D02" pitchFamily="82" charset="0"/>
                <a:cs typeface="Times New Roman" panose="02020603050405020304" pitchFamily="18" charset="0"/>
              </a:rPr>
              <a:t>Ёда</a:t>
            </a:r>
            <a:r>
              <a:rPr lang="ru-RU" sz="4000" dirty="0">
                <a:solidFill>
                  <a:schemeClr val="bg1"/>
                </a:solidFill>
                <a:latin typeface="Gabriola" panose="04040605051002020D02" pitchFamily="82" charset="0"/>
                <a:cs typeface="Times New Roman" panose="02020603050405020304" pitchFamily="18" charset="0"/>
              </a:rPr>
              <a:t> Никита Дмитриевич</a:t>
            </a:r>
          </a:p>
        </p:txBody>
      </p:sp>
    </p:spTree>
    <p:extLst>
      <p:ext uri="{BB962C8B-B14F-4D97-AF65-F5344CB8AC3E}">
        <p14:creationId xmlns:p14="http://schemas.microsoft.com/office/powerpoint/2010/main" val="1844036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B42516-CE77-AEA9-7A20-F9093D894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732" y="2695472"/>
            <a:ext cx="6706536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806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A36159-F6B1-46CE-D8A6-CDF955D31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12B470-8953-9F35-C26E-A5C4D4A41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2E4010-73AF-0D25-4BE7-2E34D7FA7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367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C771D4-332F-33E5-69AF-735F65538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F323CB-7EB6-57BD-1448-458F89B2D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C63179-D43E-489D-BC74-B8542BCD3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14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lab13_2">
            <a:hlinkClick r:id="" action="ppaction://media"/>
            <a:extLst>
              <a:ext uri="{FF2B5EF4-FFF2-40B4-BE49-F238E27FC236}">
                <a16:creationId xmlns:a16="http://schemas.microsoft.com/office/drawing/2014/main" id="{A6088527-FF37-2693-4DA7-43A6148C31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23543" y="100188"/>
            <a:ext cx="3744913" cy="6657623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86999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4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444208-B9BC-D61C-F0BE-1F22EF215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600" y="2690709"/>
            <a:ext cx="6620799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491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036899-B6C4-CDBD-51CA-63AE7DEE3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48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A405C2-26FD-73CA-5721-BF5470086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ED9E55-642A-104C-37A5-D29ECAAFA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0B8F66-C0A6-CD1C-2E06-C0591A4B0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570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ab13_3">
            <a:hlinkClick r:id="" action="ppaction://media"/>
            <a:extLst>
              <a:ext uri="{FF2B5EF4-FFF2-40B4-BE49-F238E27FC236}">
                <a16:creationId xmlns:a16="http://schemas.microsoft.com/office/drawing/2014/main" id="{E8545FDF-2EFF-B9BB-CD0C-5E479E52C7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10050" y="76200"/>
            <a:ext cx="3771900" cy="6705600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93314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13</Words>
  <Application>Microsoft Office PowerPoint</Application>
  <PresentationFormat>Широкоэкранный</PresentationFormat>
  <Paragraphs>5</Paragraphs>
  <Slides>9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Gabriola</vt:lpstr>
      <vt:lpstr>Тема Office</vt:lpstr>
      <vt:lpstr>Мобильная робототехника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Nikita Yoda</dc:creator>
  <cp:lastModifiedBy>Nikita Yoda</cp:lastModifiedBy>
  <cp:revision>22</cp:revision>
  <dcterms:created xsi:type="dcterms:W3CDTF">2024-10-17T09:16:17Z</dcterms:created>
  <dcterms:modified xsi:type="dcterms:W3CDTF">2024-11-11T15:02:03Z</dcterms:modified>
</cp:coreProperties>
</file>